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2"/>
  </p:notesMasterIdLst>
  <p:handoutMasterIdLst>
    <p:handoutMasterId r:id="rId13"/>
  </p:handoutMasterIdLst>
  <p:sldIdLst>
    <p:sldId id="258" r:id="rId2"/>
    <p:sldId id="259" r:id="rId3"/>
    <p:sldId id="264" r:id="rId4"/>
    <p:sldId id="268" r:id="rId5"/>
    <p:sldId id="273" r:id="rId6"/>
    <p:sldId id="269" r:id="rId7"/>
    <p:sldId id="270" r:id="rId8"/>
    <p:sldId id="275" r:id="rId9"/>
    <p:sldId id="274" r:id="rId10"/>
    <p:sldId id="262" r:id="rId11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s" initials="A" lastIdx="1" clrIdx="0">
    <p:extLst>
      <p:ext uri="{19B8F6BF-5375-455C-9EA6-DF929625EA0E}">
        <p15:presenceInfo xmlns:p15="http://schemas.microsoft.com/office/powerpoint/2012/main" userId="Andr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1026"/>
    <a:srgbClr val="9D112E"/>
    <a:srgbClr val="FFD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4" autoAdjust="0"/>
    <p:restoredTop sz="94737" autoAdjust="0"/>
  </p:normalViewPr>
  <p:slideViewPr>
    <p:cSldViewPr snapToGrid="0" snapToObjects="1">
      <p:cViewPr varScale="1">
        <p:scale>
          <a:sx n="100" d="100"/>
          <a:sy n="100" d="100"/>
        </p:scale>
        <p:origin x="66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0F0D1C3-9F31-45BD-8DB9-BD5825A9A2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312968-EC47-4E4C-8E96-59F4F21B2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1CEC-8FEA-4034-B3EA-86D6C3E2C0DC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1F00472-05E6-4D05-B187-2B150256E4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3B94801-945C-4415-A4E6-DACAD72EDD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63413-D7FF-419C-8E89-E226EA949F1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8791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9827D-BBC8-4A4C-9DF8-5B0A9CDE636F}" type="datetimeFigureOut">
              <a:rPr lang="es-ES_tradnl" smtClean="0"/>
              <a:t>08/06/2023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C62DD-0734-4E4A-AFC6-08E9843DF59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00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linkedin.com/in/doctoradoingenieriaredmutis/" TargetMode="External"/><Relationship Id="rId7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hyperlink" Target="https://www.facebook.com/phd.ingenieria/" TargetMode="External"/><Relationship Id="rId4" Type="http://schemas.openxmlformats.org/officeDocument/2006/relationships/hyperlink" Target="https://twitter.com/phd_ingenieria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ACC498-1241-42A3-ADCD-B0AF00206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34"/>
            <a:ext cx="9144000" cy="513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326" y="453956"/>
            <a:ext cx="6283915" cy="2192755"/>
          </a:xfrm>
        </p:spPr>
        <p:txBody>
          <a:bodyPr anchor="ctr" anchorCtr="0">
            <a:noAutofit/>
          </a:bodyPr>
          <a:lstStyle>
            <a:lvl1pPr algn="ctr">
              <a:defRPr sz="4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s-ES_tradnl" noProof="0" dirty="0"/>
              <a:t>Título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26" y="2666946"/>
            <a:ext cx="6283915" cy="67221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noProof="0" dirty="0"/>
              <a:t>Subtítulo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0833F1-7572-4397-8659-D4FB9A14D6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326" y="3638971"/>
            <a:ext cx="6283915" cy="46037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>
                <a:solidFill>
                  <a:srgbClr val="9D112E"/>
                </a:solidFill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s-CO" dirty="0"/>
              <a:t>Docente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C4C4E18-F51B-6C4B-BB2B-70ED2732EA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2701" y="4486891"/>
            <a:ext cx="990600" cy="635000"/>
          </a:xfrm>
          <a:prstGeom prst="rect">
            <a:avLst/>
          </a:prstGeom>
        </p:spPr>
      </p:pic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E900BAE-B34E-4BD9-BDD2-156CA93DFF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11256" y="4552451"/>
            <a:ext cx="744213" cy="5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6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0833F1-7572-4397-8659-D4FB9A14D6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0024" y="3638971"/>
            <a:ext cx="3546646" cy="46037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rgbClr val="9D112E"/>
                </a:solidFill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s-CO" dirty="0"/>
              <a:t>Docente o curso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F1DBCDA-BF7E-42A4-B2D3-9F31A39894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800" y="2082163"/>
            <a:ext cx="1866867" cy="420374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s-CO" dirty="0"/>
              <a:t>GRACIAS</a:t>
            </a:r>
          </a:p>
        </p:txBody>
      </p:sp>
      <p:sp>
        <p:nvSpPr>
          <p:cNvPr id="11" name="Elipse 10">
            <a:hlinkClick r:id="rId3"/>
            <a:extLst>
              <a:ext uri="{FF2B5EF4-FFF2-40B4-BE49-F238E27FC236}">
                <a16:creationId xmlns:a16="http://schemas.microsoft.com/office/drawing/2014/main" id="{0C50A8D7-C9EA-4E61-8A90-923D3BAD6860}"/>
              </a:ext>
            </a:extLst>
          </p:cNvPr>
          <p:cNvSpPr/>
          <p:nvPr userDrawn="1"/>
        </p:nvSpPr>
        <p:spPr>
          <a:xfrm>
            <a:off x="1435100" y="4489450"/>
            <a:ext cx="425450" cy="425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hlinkClick r:id="rId4"/>
            <a:extLst>
              <a:ext uri="{FF2B5EF4-FFF2-40B4-BE49-F238E27FC236}">
                <a16:creationId xmlns:a16="http://schemas.microsoft.com/office/drawing/2014/main" id="{D3D8FAF3-3F29-4883-8BEA-B531634A75CA}"/>
              </a:ext>
            </a:extLst>
          </p:cNvPr>
          <p:cNvSpPr/>
          <p:nvPr userDrawn="1"/>
        </p:nvSpPr>
        <p:spPr>
          <a:xfrm>
            <a:off x="431800" y="4489450"/>
            <a:ext cx="425450" cy="425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hlinkClick r:id="rId5"/>
            <a:extLst>
              <a:ext uri="{FF2B5EF4-FFF2-40B4-BE49-F238E27FC236}">
                <a16:creationId xmlns:a16="http://schemas.microsoft.com/office/drawing/2014/main" id="{35AF39AE-EE4F-4973-94CA-99CEDF46CEA6}"/>
              </a:ext>
            </a:extLst>
          </p:cNvPr>
          <p:cNvSpPr/>
          <p:nvPr userDrawn="1"/>
        </p:nvSpPr>
        <p:spPr>
          <a:xfrm>
            <a:off x="933450" y="4489450"/>
            <a:ext cx="425450" cy="42545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E017C9-C48D-4F3C-8A25-3A071000B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23320"/>
          <a:stretch/>
        </p:blipFill>
        <p:spPr>
          <a:xfrm>
            <a:off x="4572000" y="4372261"/>
            <a:ext cx="4572000" cy="7712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6D397B8-D705-BB43-81E2-44F6CF4FBC5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290028" y="4486595"/>
            <a:ext cx="990600" cy="635000"/>
          </a:xfrm>
          <a:prstGeom prst="rect">
            <a:avLst/>
          </a:prstGeom>
        </p:spPr>
      </p:pic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D14DB564-B2AE-4213-9D0C-74AC578381A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70345" y="4507078"/>
            <a:ext cx="744213" cy="5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5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1568C0D-CF67-44D7-B59F-BE9C8FA658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334"/>
            <a:ext cx="9144000" cy="513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8026" y="91440"/>
            <a:ext cx="8771382" cy="747553"/>
          </a:xfrm>
        </p:spPr>
        <p:txBody>
          <a:bodyPr>
            <a:no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s-ES_tradnl" noProof="0" dirty="0"/>
              <a:t>Título de la diapositiva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702" y="4767262"/>
            <a:ext cx="557517" cy="274637"/>
          </a:xfrm>
        </p:spPr>
        <p:txBody>
          <a:bodyPr/>
          <a:lstStyle>
            <a:lvl1pPr algn="ctr">
              <a:defRPr sz="1400"/>
            </a:lvl1pPr>
          </a:lstStyle>
          <a:p>
            <a:fld id="{9F15864E-D783-214A-A175-0DDBFC8C4360}" type="slidenum">
              <a:rPr lang="es-ES_tradnl" smtClean="0"/>
              <a:pPr/>
              <a:t>‹Nº›</a:t>
            </a:fld>
            <a:endParaRPr lang="es-ES_tradnl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905FABDE-200E-43FE-A67E-8F59138CA9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026" y="949325"/>
            <a:ext cx="8771382" cy="3509963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0F5F1B3-92CF-4978-87B4-4EC103D964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92795" y="4659647"/>
            <a:ext cx="2715137" cy="4413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Curso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55875A1-1B79-7041-9F0C-5C3A990D51AA}"/>
              </a:ext>
            </a:extLst>
          </p:cNvPr>
          <p:cNvSpPr/>
          <p:nvPr userDrawn="1"/>
        </p:nvSpPr>
        <p:spPr>
          <a:xfrm>
            <a:off x="7300914" y="4519253"/>
            <a:ext cx="975360" cy="618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231EBE-618D-2749-B096-4941472B3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80" t="89027" r="15121" b="2010"/>
          <a:stretch/>
        </p:blipFill>
        <p:spPr>
          <a:xfrm>
            <a:off x="7742452" y="4568707"/>
            <a:ext cx="383965" cy="4600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E993F1F-64B2-2044-A9A3-00FAEE4B2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879" t="89027" r="10922" b="2010"/>
          <a:stretch/>
        </p:blipFill>
        <p:spPr>
          <a:xfrm>
            <a:off x="7358487" y="4576780"/>
            <a:ext cx="383965" cy="4600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8477E1B-0E64-2643-88F4-1E2E4580F3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531" t="98132" r="12260" b="244"/>
          <a:stretch/>
        </p:blipFill>
        <p:spPr>
          <a:xfrm>
            <a:off x="7550469" y="5041794"/>
            <a:ext cx="476250" cy="8335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FCCB629-C79B-F242-9035-859333D64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00914" y="4519253"/>
            <a:ext cx="990600" cy="635000"/>
          </a:xfrm>
          <a:prstGeom prst="rect">
            <a:avLst/>
          </a:prstGeom>
        </p:spPr>
      </p:pic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140A41C-B607-49E4-9B26-F86DFC247C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70345" y="4590714"/>
            <a:ext cx="744213" cy="5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4F501D6-6F22-494F-9484-DCFFD13B3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917"/>
            <a:ext cx="9144000" cy="513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58889" y="453956"/>
            <a:ext cx="6937781" cy="2192755"/>
          </a:xfrm>
        </p:spPr>
        <p:txBody>
          <a:bodyPr anchor="ctr" anchorCtr="0">
            <a:noAutofit/>
          </a:bodyPr>
          <a:lstStyle>
            <a:lvl1pPr algn="ctr">
              <a:defRPr sz="4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s-ES_tradnl" noProof="0" dirty="0"/>
              <a:t>Título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58889" y="2666946"/>
            <a:ext cx="6937781" cy="67221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noProof="0" dirty="0"/>
              <a:t>Subtítulo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0833F1-7572-4397-8659-D4FB9A14D6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8889" y="3638971"/>
            <a:ext cx="6937781" cy="46037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>
                <a:solidFill>
                  <a:srgbClr val="9D112E"/>
                </a:solidFill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s-CO" dirty="0"/>
              <a:t>Docente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6BE28633-7CBA-4468-8F36-9D0C03A1ED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58889" y="4659647"/>
            <a:ext cx="2927120" cy="4413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Curso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6DE8509-BAA7-4D47-99F0-06903B806A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4571" y="4451203"/>
            <a:ext cx="1085172" cy="695623"/>
          </a:xfrm>
          <a:prstGeom prst="rect">
            <a:avLst/>
          </a:prstGeom>
        </p:spPr>
      </p:pic>
      <p:pic>
        <p:nvPicPr>
          <p:cNvPr id="4" name="Imagen 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DCAF71A4-CEEA-43A9-8EE5-7E9384DA97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55050" y="4543501"/>
            <a:ext cx="744213" cy="5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5939DE0-82FD-4106-9D06-175DE97398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3986" y="864781"/>
            <a:ext cx="7901800" cy="2107995"/>
          </a:xfrm>
        </p:spPr>
        <p:txBody>
          <a:bodyPr anchor="ctr" anchorCtr="0">
            <a:noAutofit/>
          </a:bodyPr>
          <a:lstStyle>
            <a:lvl1pPr algn="l">
              <a:defRPr sz="4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s-ES_tradnl" noProof="0" dirty="0"/>
              <a:t>Título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3986" y="2993011"/>
            <a:ext cx="7901800" cy="67221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noProof="0" dirty="0"/>
              <a:t>Subtítulo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0833F1-7572-4397-8659-D4FB9A14D6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86" y="3884651"/>
            <a:ext cx="7901800" cy="46037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>
                <a:solidFill>
                  <a:srgbClr val="9D112E"/>
                </a:solidFill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s-CO" dirty="0"/>
              <a:t>Docente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EFD547C-8008-4394-A8F2-F281F2F47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6255" y="4577097"/>
            <a:ext cx="2250332" cy="4413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Curso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68B1D2D-AEA4-F043-8365-8404DE85BA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21320" y="4486163"/>
            <a:ext cx="1021880" cy="655051"/>
          </a:xfrm>
          <a:prstGeom prst="rect">
            <a:avLst/>
          </a:prstGeom>
        </p:spPr>
      </p:pic>
      <p:pic>
        <p:nvPicPr>
          <p:cNvPr id="4" name="Imagen 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843FA0EF-083B-45FA-ACD3-3A704D0053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60153" y="4577097"/>
            <a:ext cx="744213" cy="5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1"/>
          <a:stretch/>
        </p:blipFill>
        <p:spPr>
          <a:xfrm>
            <a:off x="0" y="2286"/>
            <a:ext cx="9144000" cy="46573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8026" y="738556"/>
            <a:ext cx="8771382" cy="747553"/>
          </a:xfrm>
        </p:spPr>
        <p:txBody>
          <a:bodyPr>
            <a:no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s-ES_tradnl" noProof="0" dirty="0"/>
              <a:t>Título de la diapositiva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FDB366F8-3E77-4ECC-96A3-841968D773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5493" y="84035"/>
            <a:ext cx="6283915" cy="4603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100" b="0">
                <a:solidFill>
                  <a:schemeClr val="bg1"/>
                </a:solidFill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s-CO" dirty="0"/>
              <a:t>Docente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21E13ED4-D496-4E53-8DA3-158062F7FC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5350" y="4659647"/>
            <a:ext cx="5077433" cy="4413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Curso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7207E5-E2D3-4B67-A436-62D8041D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02" y="4767262"/>
            <a:ext cx="557517" cy="274637"/>
          </a:xfrm>
        </p:spPr>
        <p:txBody>
          <a:bodyPr/>
          <a:lstStyle>
            <a:lvl1pPr algn="ctr">
              <a:defRPr sz="1400"/>
            </a:lvl1pPr>
          </a:lstStyle>
          <a:p>
            <a:fld id="{9F15864E-D783-214A-A175-0DDBFC8C4360}" type="slidenum">
              <a:rPr lang="es-ES_tradnl" smtClean="0"/>
              <a:pPr/>
              <a:t>‹Nº›</a:t>
            </a:fld>
            <a:endParaRPr lang="es-ES_tradnl" dirty="0"/>
          </a:p>
        </p:txBody>
      </p:sp>
      <p:sp>
        <p:nvSpPr>
          <p:cNvPr id="9" name="Marcador de contenido 9">
            <a:extLst>
              <a:ext uri="{FF2B5EF4-FFF2-40B4-BE49-F238E27FC236}">
                <a16:creationId xmlns:a16="http://schemas.microsoft.com/office/drawing/2014/main" id="{6DAC4C0F-817F-4BB5-A83F-2C580D4C96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026" y="1575881"/>
            <a:ext cx="8771382" cy="2982165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9876DD-EA74-42FA-A79A-BD2D71EC84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320"/>
          <a:stretch/>
        </p:blipFill>
        <p:spPr>
          <a:xfrm>
            <a:off x="6208914" y="4595320"/>
            <a:ext cx="2935086" cy="4951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92DB393-1FEC-4E41-8B27-9CB1AF310F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1982" y="4640661"/>
            <a:ext cx="653335" cy="418804"/>
          </a:xfrm>
          <a:prstGeom prst="rect">
            <a:avLst/>
          </a:prstGeom>
        </p:spPr>
      </p:pic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44B8A7B-B007-41A3-81F8-0D900D4761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2045" y="4672930"/>
            <a:ext cx="513207" cy="3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 columnas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2" name="Marcador de contenido 9">
            <a:extLst>
              <a:ext uri="{FF2B5EF4-FFF2-40B4-BE49-F238E27FC236}">
                <a16:creationId xmlns:a16="http://schemas.microsoft.com/office/drawing/2014/main" id="{D076A784-CC53-49B7-80C6-DF57A4460C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0546" y="949325"/>
            <a:ext cx="4193853" cy="3509963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600"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A76DA3A-B9A6-481B-B254-47BDD8909B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0547" y="248390"/>
            <a:ext cx="3515404" cy="489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noProof="0" dirty="0"/>
              <a:t>Subtítulo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53135BF-D6C8-4609-B609-BE5199B90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26" y="125863"/>
            <a:ext cx="4193853" cy="747553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s-ES_tradnl" noProof="0" dirty="0"/>
              <a:t>Título de la diapositiva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31132C37-2845-4167-AD9A-66187AF3E7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92795" y="4659647"/>
            <a:ext cx="2799443" cy="4413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Curso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21F25C-CA08-42B9-B02E-36D2CDD3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02" y="4767262"/>
            <a:ext cx="557517" cy="274637"/>
          </a:xfrm>
        </p:spPr>
        <p:txBody>
          <a:bodyPr/>
          <a:lstStyle>
            <a:lvl1pPr algn="ctr">
              <a:defRPr sz="1400"/>
            </a:lvl1pPr>
          </a:lstStyle>
          <a:p>
            <a:fld id="{9F15864E-D783-214A-A175-0DDBFC8C4360}" type="slidenum">
              <a:rPr lang="es-ES_tradnl" smtClean="0"/>
              <a:pPr/>
              <a:t>‹Nº›</a:t>
            </a:fld>
            <a:endParaRPr lang="es-ES_tradnl" dirty="0"/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49C0FE79-A0CD-4D60-B99F-BD29FDE0D4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026" y="949325"/>
            <a:ext cx="4193853" cy="350996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DCF2BD5-92C6-44DA-941A-50C9BAA05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320"/>
          <a:stretch/>
        </p:blipFill>
        <p:spPr>
          <a:xfrm>
            <a:off x="5992238" y="4595971"/>
            <a:ext cx="3151762" cy="5316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EA9DDD4-ACC5-CC46-ADAE-7B5AFDDF15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1982" y="4682752"/>
            <a:ext cx="653335" cy="418804"/>
          </a:xfrm>
          <a:prstGeom prst="rect">
            <a:avLst/>
          </a:prstGeom>
        </p:spPr>
      </p:pic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23DB0BB3-2716-431B-AECE-A8EE4C9AF7C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21982" y="4678157"/>
            <a:ext cx="526934" cy="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2 columnas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8AE333B6-059A-4C12-A82D-EC69C488AF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5493" y="84035"/>
            <a:ext cx="6283915" cy="4603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100" b="0">
                <a:solidFill>
                  <a:schemeClr val="bg1"/>
                </a:solidFill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s-CO" dirty="0"/>
              <a:t>Docente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0E7A89A-1256-40DC-A729-F84F7F313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26" y="684663"/>
            <a:ext cx="4193853" cy="650427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s-ES_tradnl" noProof="0" dirty="0"/>
              <a:t>Título de la diapositiva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E5262884-00F7-4338-B803-EE607F3FD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0547" y="845290"/>
            <a:ext cx="3515404" cy="489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noProof="0" dirty="0"/>
              <a:t>Subtítulo</a:t>
            </a:r>
          </a:p>
        </p:txBody>
      </p:sp>
      <p:sp>
        <p:nvSpPr>
          <p:cNvPr id="25" name="Marcador de texto 6">
            <a:extLst>
              <a:ext uri="{FF2B5EF4-FFF2-40B4-BE49-F238E27FC236}">
                <a16:creationId xmlns:a16="http://schemas.microsoft.com/office/drawing/2014/main" id="{950FE72B-9C52-491B-8B72-9C53A21998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5350" y="4659647"/>
            <a:ext cx="5103373" cy="4413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Curso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5862424-44F1-4CC2-8A9B-D14160AD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02" y="4767262"/>
            <a:ext cx="557517" cy="274637"/>
          </a:xfrm>
        </p:spPr>
        <p:txBody>
          <a:bodyPr/>
          <a:lstStyle>
            <a:lvl1pPr algn="ctr">
              <a:defRPr sz="1400"/>
            </a:lvl1pPr>
          </a:lstStyle>
          <a:p>
            <a:fld id="{9F15864E-D783-214A-A175-0DDBFC8C4360}" type="slidenum">
              <a:rPr lang="es-ES_tradnl" smtClean="0"/>
              <a:pPr/>
              <a:t>‹Nº›</a:t>
            </a:fld>
            <a:endParaRPr lang="es-ES_tradnl" dirty="0"/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9A06CB8A-46B0-42B2-8D69-FDE38400F7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0546" y="1432216"/>
            <a:ext cx="4193853" cy="3027072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600">
                <a:solidFill>
                  <a:schemeClr val="bg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12" name="Marcador de contenido 9">
            <a:extLst>
              <a:ext uri="{FF2B5EF4-FFF2-40B4-BE49-F238E27FC236}">
                <a16:creationId xmlns:a16="http://schemas.microsoft.com/office/drawing/2014/main" id="{6397E521-FE5D-48D7-BD53-4D3B40BEF9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026" y="1432216"/>
            <a:ext cx="4193853" cy="3027072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900E7D2-F349-4A64-B918-570C42A098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320"/>
          <a:stretch/>
        </p:blipFill>
        <p:spPr>
          <a:xfrm>
            <a:off x="6208914" y="4632753"/>
            <a:ext cx="2935086" cy="4951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7095180-18FF-9F41-A7DB-4EFF188069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1982" y="4682752"/>
            <a:ext cx="653335" cy="418804"/>
          </a:xfrm>
          <a:prstGeom prst="rect">
            <a:avLst/>
          </a:prstGeom>
        </p:spPr>
      </p:pic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DE7A5137-C919-43E0-9B03-71B8D7070A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2045" y="4715021"/>
            <a:ext cx="513207" cy="3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2 columnas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8A838B3-33D2-4EF6-B1A2-6D777E939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26" y="125863"/>
            <a:ext cx="4193853" cy="747553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s-ES_tradnl" noProof="0" dirty="0"/>
              <a:t>Título de la diapositiva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C964BB-3F8A-4F28-A722-BC4B80E1C92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0547" y="125863"/>
            <a:ext cx="4202154" cy="74755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noProof="0" dirty="0"/>
              <a:t>Subtítulo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24787855-6995-4B34-A2AC-B35B2F918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92796" y="4659647"/>
            <a:ext cx="2580684" cy="4413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Curso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AE915E-FFC7-4619-81F4-0392059F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02" y="4767262"/>
            <a:ext cx="557517" cy="274637"/>
          </a:xfrm>
        </p:spPr>
        <p:txBody>
          <a:bodyPr/>
          <a:lstStyle>
            <a:lvl1pPr algn="ctr">
              <a:defRPr sz="1400"/>
            </a:lvl1pPr>
          </a:lstStyle>
          <a:p>
            <a:fld id="{9F15864E-D783-214A-A175-0DDBFC8C4360}" type="slidenum">
              <a:rPr lang="es-ES_tradnl" smtClean="0"/>
              <a:pPr/>
              <a:t>‹Nº›</a:t>
            </a:fld>
            <a:endParaRPr lang="es-ES_tradnl" dirty="0"/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49946BC8-5AD4-4666-A3ED-729A3209DC6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0546" y="949325"/>
            <a:ext cx="4193853" cy="350996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12" name="Marcador de contenido 9">
            <a:extLst>
              <a:ext uri="{FF2B5EF4-FFF2-40B4-BE49-F238E27FC236}">
                <a16:creationId xmlns:a16="http://schemas.microsoft.com/office/drawing/2014/main" id="{3A8A79F9-6E57-4B41-A9CF-CD8A98F18C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026" y="949325"/>
            <a:ext cx="4193853" cy="350996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20562EA-811D-4730-AB92-1998176D0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320"/>
          <a:stretch/>
        </p:blipFill>
        <p:spPr>
          <a:xfrm>
            <a:off x="5892005" y="4585979"/>
            <a:ext cx="3291503" cy="55523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2A410F6-107B-6340-9B0A-18AA3E11B1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97417" y="4630177"/>
            <a:ext cx="696587" cy="446530"/>
          </a:xfrm>
          <a:prstGeom prst="rect">
            <a:avLst/>
          </a:prstGeom>
        </p:spPr>
      </p:pic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EFDE039-7466-4EA9-B5AB-98594FBEB1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30337" y="4676309"/>
            <a:ext cx="513207" cy="3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4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ido 2 columnas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733D3F6-8C64-47BC-AD53-EA8A47873F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5493" y="84035"/>
            <a:ext cx="6283915" cy="46037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100" b="0">
                <a:solidFill>
                  <a:schemeClr val="bg1"/>
                </a:solidFill>
              </a:defRPr>
            </a:lvl1pPr>
            <a:lvl5pPr marL="1828800" indent="0" algn="l">
              <a:buNone/>
              <a:defRPr/>
            </a:lvl5pPr>
          </a:lstStyle>
          <a:p>
            <a:pPr lvl="0"/>
            <a:r>
              <a:rPr lang="es-CO" dirty="0"/>
              <a:t>Docente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0B8AD7A-C1BE-4438-BF56-8739345CBA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026" y="729113"/>
            <a:ext cx="4193853" cy="747553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s-ES_tradnl" noProof="0" dirty="0"/>
              <a:t>Título de la diapositiva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6EF09FF6-7605-41E6-825C-E1F73C3E97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20546" y="729113"/>
            <a:ext cx="4202154" cy="74755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noProof="0" dirty="0"/>
              <a:t>Subtítulo</a:t>
            </a:r>
          </a:p>
        </p:txBody>
      </p:sp>
      <p:sp>
        <p:nvSpPr>
          <p:cNvPr id="25" name="Marcador de texto 6">
            <a:extLst>
              <a:ext uri="{FF2B5EF4-FFF2-40B4-BE49-F238E27FC236}">
                <a16:creationId xmlns:a16="http://schemas.microsoft.com/office/drawing/2014/main" id="{6B9B7CB2-6D10-4058-98FF-AD74A3BCD7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5351" y="4659647"/>
            <a:ext cx="4850454" cy="441325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s-CO" dirty="0"/>
              <a:t>Curso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AF6A233-A6C9-42B5-9E62-00682E21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02" y="4767262"/>
            <a:ext cx="557517" cy="274637"/>
          </a:xfrm>
        </p:spPr>
        <p:txBody>
          <a:bodyPr/>
          <a:lstStyle>
            <a:lvl1pPr algn="ctr">
              <a:defRPr sz="1400"/>
            </a:lvl1pPr>
          </a:lstStyle>
          <a:p>
            <a:fld id="{9F15864E-D783-214A-A175-0DDBFC8C4360}" type="slidenum">
              <a:rPr lang="es-ES_tradnl" smtClean="0"/>
              <a:pPr/>
              <a:t>‹Nº›</a:t>
            </a:fld>
            <a:endParaRPr lang="es-ES_tradnl" dirty="0"/>
          </a:p>
        </p:txBody>
      </p:sp>
      <p:sp>
        <p:nvSpPr>
          <p:cNvPr id="11" name="Marcador de contenido 9">
            <a:extLst>
              <a:ext uri="{FF2B5EF4-FFF2-40B4-BE49-F238E27FC236}">
                <a16:creationId xmlns:a16="http://schemas.microsoft.com/office/drawing/2014/main" id="{7573DC87-816A-418D-88C4-DDB51991471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20546" y="1530485"/>
            <a:ext cx="4193853" cy="292880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12" name="Marcador de contenido 9">
            <a:extLst>
              <a:ext uri="{FF2B5EF4-FFF2-40B4-BE49-F238E27FC236}">
                <a16:creationId xmlns:a16="http://schemas.microsoft.com/office/drawing/2014/main" id="{08892C77-E53D-4E3D-BFCD-3C1AEB6358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026" y="1530485"/>
            <a:ext cx="4193853" cy="292880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Tahoma" panose="020B0604030504040204" pitchFamily="34" charset="0"/>
              <a:buChar char="»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DCE661C-3F42-4814-95BC-23E9D24AC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3320"/>
          <a:stretch/>
        </p:blipFill>
        <p:spPr>
          <a:xfrm>
            <a:off x="5981937" y="4595320"/>
            <a:ext cx="3060361" cy="51624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B398CF5-7FAA-C148-81CF-99FD5FEB36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5383" y="4653539"/>
            <a:ext cx="696587" cy="446530"/>
          </a:xfrm>
          <a:prstGeom prst="rect">
            <a:avLst/>
          </a:prstGeom>
        </p:spPr>
      </p:pic>
      <p:pic>
        <p:nvPicPr>
          <p:cNvPr id="2" name="Imagen 1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96CECA3-CC83-4475-AB8D-6C49AB9F204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7072" y="4702167"/>
            <a:ext cx="513207" cy="3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2687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7FB1B-9897-6F42-9715-142DD29476CE}" type="datetimeFigureOut">
              <a:rPr lang="es-ES_tradnl" smtClean="0"/>
              <a:t>08/06/2023</a:t>
            </a:fld>
            <a:endParaRPr lang="es-ES_trad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5864E-D783-214A-A175-0DDBFC8C436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509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7" r:id="rId3"/>
    <p:sldLayoutId id="2147483676" r:id="rId4"/>
    <p:sldLayoutId id="2147483678" r:id="rId5"/>
    <p:sldLayoutId id="2147483674" r:id="rId6"/>
    <p:sldLayoutId id="2147483679" r:id="rId7"/>
    <p:sldLayoutId id="2147483675" r:id="rId8"/>
    <p:sldLayoutId id="2147483680" r:id="rId9"/>
    <p:sldLayoutId id="214748368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9B47-43B8-B348-A8CF-C1E15ADE1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1940560" algn="l"/>
              </a:tabLst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Construcción de un prototipo de dispensador de alimento para</a:t>
            </a:r>
            <a:b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perros y gatos utilizando reconocimiento de imágenes mediante</a:t>
            </a:r>
            <a:b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ESP32 CAM.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CC893-F14B-1242-B4B9-BFC29CBE7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Inteligencia Artificial</a:t>
            </a:r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A18609-9E4B-2F43-BE4B-9382D0571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Jhonattan</a:t>
            </a:r>
            <a:r>
              <a:rPr lang="es-ES" dirty="0"/>
              <a:t> alexander cordero pareja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30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ECCFD77-5F2C-5BA6-DBE8-6FDA2ACAEC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Metodología de la Investigación</a:t>
            </a:r>
            <a:endParaRPr lang="es-CO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1E76687-6251-DB47-89CA-7DA1857607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144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AF64EE0-0D3D-7F07-982C-1CE80F071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986" y="1442292"/>
            <a:ext cx="7901800" cy="2107995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1940560" algn="l"/>
              </a:tabLst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Construcción de un prototipo de dispensador de alimento para</a:t>
            </a:r>
            <a:b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perros y gatos utilizando reconocimiento de imágenes mediante</a:t>
            </a:r>
            <a:b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ESP32 CAM.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E382EDA8-0BE3-4DC0-E887-129ECAF389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3986" y="3884651"/>
            <a:ext cx="7901800" cy="460375"/>
          </a:xfrm>
        </p:spPr>
        <p:txBody>
          <a:bodyPr/>
          <a:lstStyle/>
          <a:p>
            <a:r>
              <a:rPr lang="es-ES" dirty="0" err="1"/>
              <a:t>Jhonattan</a:t>
            </a:r>
            <a:r>
              <a:rPr lang="es-ES" dirty="0"/>
              <a:t> cordero pareja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62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EF26B9B-5119-5119-51E9-E9A483FF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Planteamiento del problema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2990160-015C-00F3-F188-25211858B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5350" y="5876006"/>
            <a:ext cx="5077433" cy="441325"/>
          </a:xfrm>
        </p:spPr>
        <p:txBody>
          <a:bodyPr/>
          <a:lstStyle/>
          <a:p>
            <a:r>
              <a:rPr lang="es-ES" dirty="0"/>
              <a:t>Metodología de la Investigación</a:t>
            </a:r>
            <a:endParaRPr lang="es-CO" dirty="0"/>
          </a:p>
        </p:txBody>
      </p:sp>
      <p:pic>
        <p:nvPicPr>
          <p:cNvPr id="1026" name="Picture 2" descr="Dejar a la mascota sola en casa sin que tenga ansiedad | Bezzia">
            <a:extLst>
              <a:ext uri="{FF2B5EF4-FFF2-40B4-BE49-F238E27FC236}">
                <a16:creationId xmlns:a16="http://schemas.microsoft.com/office/drawing/2014/main" id="{BFBD4998-DFE7-4A4F-893B-E60A9305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442" y="1562980"/>
            <a:ext cx="3202614" cy="15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jar a la mascota sola en casa sin que tenga ansiedad | Bezzia">
            <a:extLst>
              <a:ext uri="{FF2B5EF4-FFF2-40B4-BE49-F238E27FC236}">
                <a16:creationId xmlns:a16="http://schemas.microsoft.com/office/drawing/2014/main" id="{321AD9D4-BE3F-4084-9ED5-8855AADB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" y="1486109"/>
            <a:ext cx="3475723" cy="16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ánta comida debo darle a mi perro al día? ¿En cuantas tomas?">
            <a:extLst>
              <a:ext uri="{FF2B5EF4-FFF2-40B4-BE49-F238E27FC236}">
                <a16:creationId xmlns:a16="http://schemas.microsoft.com/office/drawing/2014/main" id="{1A84F60E-21D5-4451-A41C-0871457B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408" y="280952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28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2FE9B-7A98-B2FA-F4EB-0390B455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MOBILENET V2 Y  INCEPTION V3.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B9D6AC2-075A-B44D-4929-DFFBB12ECF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A9CD5A3-52B5-4ECA-BC8A-205C88D8E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6" t="8766" r="25988" b="28950"/>
          <a:stretch/>
        </p:blipFill>
        <p:spPr>
          <a:xfrm>
            <a:off x="1494281" y="1354479"/>
            <a:ext cx="6393181" cy="32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2FE9B-7A98-B2FA-F4EB-0390B455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sz="3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INCEPTION V3. 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B9D6AC2-075A-B44D-4929-DFFBB12ECF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DA64A1E-D453-4535-AC94-4587DFE2B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5" t="19899" r="23725" b="34323"/>
          <a:stretch/>
        </p:blipFill>
        <p:spPr>
          <a:xfrm>
            <a:off x="2304288" y="1302812"/>
            <a:ext cx="6675120" cy="2354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369B510-B315-4E39-98D7-D4A48C768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6" t="65575" r="50947" b="8749"/>
          <a:stretch/>
        </p:blipFill>
        <p:spPr>
          <a:xfrm>
            <a:off x="342900" y="3744614"/>
            <a:ext cx="4061460" cy="13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67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C30C6-CBE0-A247-55F1-0681B7E00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DESPLIEGE EN EDGE IMPULSE </a:t>
            </a:r>
            <a:endParaRPr lang="es-CO"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FFFFCFC-4103-44E9-A7F5-5BF073B00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27" r="1006" b="5833"/>
          <a:stretch/>
        </p:blipFill>
        <p:spPr>
          <a:xfrm>
            <a:off x="3145882" y="1236912"/>
            <a:ext cx="5998118" cy="29188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46945F5-50DA-44B6-B31E-8FADF3B3D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3" r="1800" b="6074"/>
          <a:stretch/>
        </p:blipFill>
        <p:spPr>
          <a:xfrm>
            <a:off x="289560" y="1255121"/>
            <a:ext cx="4114800" cy="21055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1007828-6D07-43C7-BD18-084003BF7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0" r="890" b="10323"/>
          <a:stretch/>
        </p:blipFill>
        <p:spPr>
          <a:xfrm>
            <a:off x="2815555" y="3257601"/>
            <a:ext cx="4019585" cy="18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0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86ED9-EC23-D885-04FA-35F590AB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000" dirty="0"/>
              <a:t>IMPRESIÓN Y DISEÑOS</a:t>
            </a:r>
            <a:endParaRPr lang="es-CO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7528C1-D1AC-439B-9A85-033EAE75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6" y="1212507"/>
            <a:ext cx="4481848" cy="24448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F2EFB6A-2154-447E-8CD8-D34DF126E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58" y="2076791"/>
            <a:ext cx="4507606" cy="23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C086C-F87E-41C0-BAD6-E25B6F0D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SOFTWARE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895976-8152-4550-B6BE-6BD52712D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17D7826-0DF9-4007-8073-03005CF73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3" t="11716" r="25963" b="9401"/>
          <a:stretch/>
        </p:blipFill>
        <p:spPr>
          <a:xfrm>
            <a:off x="1836420" y="1270378"/>
            <a:ext cx="5204460" cy="34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3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86ED9-EC23-D885-04FA-35F590AB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626" y="2594026"/>
            <a:ext cx="8090154" cy="747553"/>
          </a:xfrm>
        </p:spPr>
        <p:txBody>
          <a:bodyPr/>
          <a:lstStyle/>
          <a:p>
            <a:r>
              <a:rPr lang="es-ES" sz="2000" dirty="0"/>
              <a:t>RESULTADO.</a:t>
            </a:r>
            <a:endParaRPr lang="es-CO" sz="2000" dirty="0"/>
          </a:p>
        </p:txBody>
      </p:sp>
      <p:pic>
        <p:nvPicPr>
          <p:cNvPr id="3" name="Dispensador con reconocimiento">
            <a:hlinkClick r:id="" action="ppaction://media"/>
            <a:extLst>
              <a:ext uri="{FF2B5EF4-FFF2-40B4-BE49-F238E27FC236}">
                <a16:creationId xmlns:a16="http://schemas.microsoft.com/office/drawing/2014/main" id="{A7E514CC-AB6D-4A6C-A7CA-1AEC593AE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571501"/>
            <a:ext cx="257245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Personalizado 1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85</Words>
  <Application>Microsoft Office PowerPoint</Application>
  <PresentationFormat>Presentación en pantalla (16:9)</PresentationFormat>
  <Paragraphs>14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Tahoma</vt:lpstr>
      <vt:lpstr>Times New Roman</vt:lpstr>
      <vt:lpstr>Wingdings</vt:lpstr>
      <vt:lpstr>Custom Design</vt:lpstr>
      <vt:lpstr>Construcción de un prototipo de dispensador de alimento para perros y gatos utilizando reconocimiento de imágenes mediante ESP32 CAM..</vt:lpstr>
      <vt:lpstr>Construcción de un prototipo de dispensador de alimento para perros y gatos utilizando reconocimiento de imágenes mediante ESP32 CAM.</vt:lpstr>
      <vt:lpstr>Planteamiento del problema</vt:lpstr>
      <vt:lpstr>MOBILENET V2 Y  INCEPTION V3. </vt:lpstr>
      <vt:lpstr> INCEPTION V3. </vt:lpstr>
      <vt:lpstr>DESPLIEGE EN EDGE IMPULSE </vt:lpstr>
      <vt:lpstr>IMPRESIÓN Y DISEÑOS</vt:lpstr>
      <vt:lpstr>SOFTWARE</vt:lpstr>
      <vt:lpstr>RESULTADO.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Jhonattan Cordero</cp:lastModifiedBy>
  <cp:revision>102</cp:revision>
  <dcterms:created xsi:type="dcterms:W3CDTF">2017-02-03T15:35:22Z</dcterms:created>
  <dcterms:modified xsi:type="dcterms:W3CDTF">2023-06-08T20:23:14Z</dcterms:modified>
</cp:coreProperties>
</file>